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2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084822-D91D-4709-8C72-94D26D1B9608}" v="35" dt="2022-06-17T06:05:23.8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670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llapallikarthik03@gmail.com" userId="e4b4e51a8dfaeaa7" providerId="LiveId" clId="{11084822-D91D-4709-8C72-94D26D1B9608}"/>
    <pc:docChg chg="custSel modSld">
      <pc:chgData name="gollapallikarthik03@gmail.com" userId="e4b4e51a8dfaeaa7" providerId="LiveId" clId="{11084822-D91D-4709-8C72-94D26D1B9608}" dt="2022-06-17T06:34:55.698" v="130" actId="1076"/>
      <pc:docMkLst>
        <pc:docMk/>
      </pc:docMkLst>
      <pc:sldChg chg="modSp mod">
        <pc:chgData name="gollapallikarthik03@gmail.com" userId="e4b4e51a8dfaeaa7" providerId="LiveId" clId="{11084822-D91D-4709-8C72-94D26D1B9608}" dt="2022-06-17T06:34:55.698" v="130" actId="1076"/>
        <pc:sldMkLst>
          <pc:docMk/>
          <pc:sldMk cId="1819359268" sldId="256"/>
        </pc:sldMkLst>
        <pc:picChg chg="mod">
          <ac:chgData name="gollapallikarthik03@gmail.com" userId="e4b4e51a8dfaeaa7" providerId="LiveId" clId="{11084822-D91D-4709-8C72-94D26D1B9608}" dt="2022-06-17T06:34:55.698" v="130" actId="1076"/>
          <ac:picMkLst>
            <pc:docMk/>
            <pc:sldMk cId="1819359268" sldId="256"/>
            <ac:picMk id="5" creationId="{EE4F27A7-DD1B-6BDB-6D44-8C110D8C6FB5}"/>
          </ac:picMkLst>
        </pc:picChg>
      </pc:sldChg>
      <pc:sldChg chg="addSp modSp">
        <pc:chgData name="gollapallikarthik03@gmail.com" userId="e4b4e51a8dfaeaa7" providerId="LiveId" clId="{11084822-D91D-4709-8C72-94D26D1B9608}" dt="2022-06-17T05:53:05.448" v="21" actId="167"/>
        <pc:sldMkLst>
          <pc:docMk/>
          <pc:sldMk cId="3253689747" sldId="257"/>
        </pc:sldMkLst>
        <pc:spChg chg="mod">
          <ac:chgData name="gollapallikarthik03@gmail.com" userId="e4b4e51a8dfaeaa7" providerId="LiveId" clId="{11084822-D91D-4709-8C72-94D26D1B9608}" dt="2022-06-17T05:50:45.107" v="5"/>
          <ac:spMkLst>
            <pc:docMk/>
            <pc:sldMk cId="3253689747" sldId="257"/>
            <ac:spMk id="2" creationId="{34DB6CE4-2B13-4715-B5B2-615A55922CA1}"/>
          </ac:spMkLst>
        </pc:spChg>
        <pc:spChg chg="mod">
          <ac:chgData name="gollapallikarthik03@gmail.com" userId="e4b4e51a8dfaeaa7" providerId="LiveId" clId="{11084822-D91D-4709-8C72-94D26D1B9608}" dt="2022-06-17T05:50:45.107" v="5"/>
          <ac:spMkLst>
            <pc:docMk/>
            <pc:sldMk cId="3253689747" sldId="257"/>
            <ac:spMk id="5" creationId="{37DE254B-4E13-74F7-6155-02156F15859F}"/>
          </ac:spMkLst>
        </pc:spChg>
        <pc:picChg chg="add mod">
          <ac:chgData name="gollapallikarthik03@gmail.com" userId="e4b4e51a8dfaeaa7" providerId="LiveId" clId="{11084822-D91D-4709-8C72-94D26D1B9608}" dt="2022-06-17T05:53:05.448" v="21" actId="167"/>
          <ac:picMkLst>
            <pc:docMk/>
            <pc:sldMk cId="3253689747" sldId="257"/>
            <ac:picMk id="1026" creationId="{60961971-846D-FFD5-5B48-78F3CF3B8CAB}"/>
          </ac:picMkLst>
        </pc:picChg>
      </pc:sldChg>
      <pc:sldChg chg="modSp">
        <pc:chgData name="gollapallikarthik03@gmail.com" userId="e4b4e51a8dfaeaa7" providerId="LiveId" clId="{11084822-D91D-4709-8C72-94D26D1B9608}" dt="2022-06-17T05:50:45.107" v="5"/>
        <pc:sldMkLst>
          <pc:docMk/>
          <pc:sldMk cId="2172179498" sldId="258"/>
        </pc:sldMkLst>
        <pc:spChg chg="mod">
          <ac:chgData name="gollapallikarthik03@gmail.com" userId="e4b4e51a8dfaeaa7" providerId="LiveId" clId="{11084822-D91D-4709-8C72-94D26D1B9608}" dt="2022-06-17T05:50:45.107" v="5"/>
          <ac:spMkLst>
            <pc:docMk/>
            <pc:sldMk cId="2172179498" sldId="258"/>
            <ac:spMk id="2" creationId="{34DB6CE4-2B13-4715-B5B2-615A55922CA1}"/>
          </ac:spMkLst>
        </pc:spChg>
        <pc:spChg chg="mod">
          <ac:chgData name="gollapallikarthik03@gmail.com" userId="e4b4e51a8dfaeaa7" providerId="LiveId" clId="{11084822-D91D-4709-8C72-94D26D1B9608}" dt="2022-06-17T05:50:45.107" v="5"/>
          <ac:spMkLst>
            <pc:docMk/>
            <pc:sldMk cId="2172179498" sldId="258"/>
            <ac:spMk id="3" creationId="{143F5361-68C0-4BF5-80C8-F1E7BF92B2DB}"/>
          </ac:spMkLst>
        </pc:spChg>
      </pc:sldChg>
      <pc:sldChg chg="modSp mod">
        <pc:chgData name="gollapallikarthik03@gmail.com" userId="e4b4e51a8dfaeaa7" providerId="LiveId" clId="{11084822-D91D-4709-8C72-94D26D1B9608}" dt="2022-06-17T05:50:45.107" v="5"/>
        <pc:sldMkLst>
          <pc:docMk/>
          <pc:sldMk cId="1193417028" sldId="259"/>
        </pc:sldMkLst>
        <pc:spChg chg="mod">
          <ac:chgData name="gollapallikarthik03@gmail.com" userId="e4b4e51a8dfaeaa7" providerId="LiveId" clId="{11084822-D91D-4709-8C72-94D26D1B9608}" dt="2022-06-17T05:50:45.107" v="5"/>
          <ac:spMkLst>
            <pc:docMk/>
            <pc:sldMk cId="1193417028" sldId="259"/>
            <ac:spMk id="2" creationId="{34DB6CE4-2B13-4715-B5B2-615A55922CA1}"/>
          </ac:spMkLst>
        </pc:spChg>
        <pc:spChg chg="mod">
          <ac:chgData name="gollapallikarthik03@gmail.com" userId="e4b4e51a8dfaeaa7" providerId="LiveId" clId="{11084822-D91D-4709-8C72-94D26D1B9608}" dt="2022-06-17T05:50:45.107" v="5"/>
          <ac:spMkLst>
            <pc:docMk/>
            <pc:sldMk cId="1193417028" sldId="259"/>
            <ac:spMk id="5" creationId="{938394CD-306F-831F-1AB8-562AF7133907}"/>
          </ac:spMkLst>
        </pc:spChg>
      </pc:sldChg>
      <pc:sldChg chg="modSp">
        <pc:chgData name="gollapallikarthik03@gmail.com" userId="e4b4e51a8dfaeaa7" providerId="LiveId" clId="{11084822-D91D-4709-8C72-94D26D1B9608}" dt="2022-06-17T05:50:45.107" v="5"/>
        <pc:sldMkLst>
          <pc:docMk/>
          <pc:sldMk cId="1398410914" sldId="260"/>
        </pc:sldMkLst>
        <pc:spChg chg="mod">
          <ac:chgData name="gollapallikarthik03@gmail.com" userId="e4b4e51a8dfaeaa7" providerId="LiveId" clId="{11084822-D91D-4709-8C72-94D26D1B9608}" dt="2022-06-17T05:50:45.107" v="5"/>
          <ac:spMkLst>
            <pc:docMk/>
            <pc:sldMk cId="1398410914" sldId="260"/>
            <ac:spMk id="2" creationId="{34DB6CE4-2B13-4715-B5B2-615A55922CA1}"/>
          </ac:spMkLst>
        </pc:spChg>
      </pc:sldChg>
      <pc:sldChg chg="addSp modSp">
        <pc:chgData name="gollapallikarthik03@gmail.com" userId="e4b4e51a8dfaeaa7" providerId="LiveId" clId="{11084822-D91D-4709-8C72-94D26D1B9608}" dt="2022-06-17T06:05:23.877" v="60" actId="1076"/>
        <pc:sldMkLst>
          <pc:docMk/>
          <pc:sldMk cId="1348318116" sldId="261"/>
        </pc:sldMkLst>
        <pc:spChg chg="mod">
          <ac:chgData name="gollapallikarthik03@gmail.com" userId="e4b4e51a8dfaeaa7" providerId="LiveId" clId="{11084822-D91D-4709-8C72-94D26D1B9608}" dt="2022-06-17T05:50:45.107" v="5"/>
          <ac:spMkLst>
            <pc:docMk/>
            <pc:sldMk cId="1348318116" sldId="261"/>
            <ac:spMk id="2" creationId="{34DB6CE4-2B13-4715-B5B2-615A55922CA1}"/>
          </ac:spMkLst>
        </pc:spChg>
        <pc:spChg chg="mod">
          <ac:chgData name="gollapallikarthik03@gmail.com" userId="e4b4e51a8dfaeaa7" providerId="LiveId" clId="{11084822-D91D-4709-8C72-94D26D1B9608}" dt="2022-06-17T05:50:45.107" v="5"/>
          <ac:spMkLst>
            <pc:docMk/>
            <pc:sldMk cId="1348318116" sldId="261"/>
            <ac:spMk id="3" creationId="{143F5361-68C0-4BF5-80C8-F1E7BF92B2DB}"/>
          </ac:spMkLst>
        </pc:spChg>
        <pc:picChg chg="add mod">
          <ac:chgData name="gollapallikarthik03@gmail.com" userId="e4b4e51a8dfaeaa7" providerId="LiveId" clId="{11084822-D91D-4709-8C72-94D26D1B9608}" dt="2022-06-17T06:03:02.489" v="53" actId="1076"/>
          <ac:picMkLst>
            <pc:docMk/>
            <pc:sldMk cId="1348318116" sldId="261"/>
            <ac:picMk id="3074" creationId="{B022A8A8-71F1-4A7B-17E1-4158F7BABD7C}"/>
          </ac:picMkLst>
        </pc:picChg>
        <pc:picChg chg="add mod">
          <ac:chgData name="gollapallikarthik03@gmail.com" userId="e4b4e51a8dfaeaa7" providerId="LiveId" clId="{11084822-D91D-4709-8C72-94D26D1B9608}" dt="2022-06-17T06:05:23.877" v="60" actId="1076"/>
          <ac:picMkLst>
            <pc:docMk/>
            <pc:sldMk cId="1348318116" sldId="261"/>
            <ac:picMk id="3076" creationId="{7F8484D3-45D2-36BC-FAD4-3B98EA8EDC55}"/>
          </ac:picMkLst>
        </pc:picChg>
      </pc:sldChg>
      <pc:sldChg chg="addSp modSp mod">
        <pc:chgData name="gollapallikarthik03@gmail.com" userId="e4b4e51a8dfaeaa7" providerId="LiveId" clId="{11084822-D91D-4709-8C72-94D26D1B9608}" dt="2022-06-17T06:05:56.573" v="61" actId="207"/>
        <pc:sldMkLst>
          <pc:docMk/>
          <pc:sldMk cId="2919556985" sldId="262"/>
        </pc:sldMkLst>
        <pc:spChg chg="mod">
          <ac:chgData name="gollapallikarthik03@gmail.com" userId="e4b4e51a8dfaeaa7" providerId="LiveId" clId="{11084822-D91D-4709-8C72-94D26D1B9608}" dt="2022-06-17T06:05:56.573" v="61" actId="207"/>
          <ac:spMkLst>
            <pc:docMk/>
            <pc:sldMk cId="2919556985" sldId="262"/>
            <ac:spMk id="3" creationId="{143F5361-68C0-4BF5-80C8-F1E7BF92B2DB}"/>
          </ac:spMkLst>
        </pc:spChg>
        <pc:spChg chg="mod">
          <ac:chgData name="gollapallikarthik03@gmail.com" userId="e4b4e51a8dfaeaa7" providerId="LiveId" clId="{11084822-D91D-4709-8C72-94D26D1B9608}" dt="2022-06-17T05:50:45.107" v="5"/>
          <ac:spMkLst>
            <pc:docMk/>
            <pc:sldMk cId="2919556985" sldId="262"/>
            <ac:spMk id="5" creationId="{EA5FA711-0DDD-83AC-F937-C94A61D9A4D7}"/>
          </ac:spMkLst>
        </pc:spChg>
        <pc:picChg chg="add mod">
          <ac:chgData name="gollapallikarthik03@gmail.com" userId="e4b4e51a8dfaeaa7" providerId="LiveId" clId="{11084822-D91D-4709-8C72-94D26D1B9608}" dt="2022-06-17T05:58:10.722" v="46" actId="1076"/>
          <ac:picMkLst>
            <pc:docMk/>
            <pc:sldMk cId="2919556985" sldId="262"/>
            <ac:picMk id="2050" creationId="{027CE525-BCD8-D6CA-5683-C01F6A600653}"/>
          </ac:picMkLst>
        </pc:picChg>
      </pc:sldChg>
      <pc:sldChg chg="modSp mod">
        <pc:chgData name="gollapallikarthik03@gmail.com" userId="e4b4e51a8dfaeaa7" providerId="LiveId" clId="{11084822-D91D-4709-8C72-94D26D1B9608}" dt="2022-06-17T06:31:42.088" v="128" actId="1076"/>
        <pc:sldMkLst>
          <pc:docMk/>
          <pc:sldMk cId="1902613301" sldId="263"/>
        </pc:sldMkLst>
        <pc:spChg chg="mod">
          <ac:chgData name="gollapallikarthik03@gmail.com" userId="e4b4e51a8dfaeaa7" providerId="LiveId" clId="{11084822-D91D-4709-8C72-94D26D1B9608}" dt="2022-06-17T06:31:28.144" v="127" actId="1076"/>
          <ac:spMkLst>
            <pc:docMk/>
            <pc:sldMk cId="1902613301" sldId="263"/>
            <ac:spMk id="2" creationId="{34DB6CE4-2B13-4715-B5B2-615A55922CA1}"/>
          </ac:spMkLst>
        </pc:spChg>
        <pc:spChg chg="mod">
          <ac:chgData name="gollapallikarthik03@gmail.com" userId="e4b4e51a8dfaeaa7" providerId="LiveId" clId="{11084822-D91D-4709-8C72-94D26D1B9608}" dt="2022-06-17T06:31:42.088" v="128" actId="1076"/>
          <ac:spMkLst>
            <pc:docMk/>
            <pc:sldMk cId="1902613301" sldId="263"/>
            <ac:spMk id="3" creationId="{143F5361-68C0-4BF5-80C8-F1E7BF92B2DB}"/>
          </ac:spMkLst>
        </pc:spChg>
      </pc:sldChg>
      <pc:sldChg chg="modSp">
        <pc:chgData name="gollapallikarthik03@gmail.com" userId="e4b4e51a8dfaeaa7" providerId="LiveId" clId="{11084822-D91D-4709-8C72-94D26D1B9608}" dt="2022-06-17T05:50:19.383" v="0"/>
        <pc:sldMkLst>
          <pc:docMk/>
          <pc:sldMk cId="1682222390" sldId="264"/>
        </pc:sldMkLst>
        <pc:spChg chg="mod">
          <ac:chgData name="gollapallikarthik03@gmail.com" userId="e4b4e51a8dfaeaa7" providerId="LiveId" clId="{11084822-D91D-4709-8C72-94D26D1B9608}" dt="2022-06-17T05:50:19.383" v="0"/>
          <ac:spMkLst>
            <pc:docMk/>
            <pc:sldMk cId="1682222390" sldId="264"/>
            <ac:spMk id="3" creationId="{7DBE615F-3C65-AA3A-43AC-5C3818A6308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9B3372-74CF-4E21-A4D4-286B22AA5A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3762BE-D43C-49F5-99A5-BF49C695927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5766F-5EC0-4797-B4D1-777FCB005B11}" type="datetimeFigureOut">
              <a:rPr lang="en-US" smtClean="0"/>
              <a:t>6/17/2022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9E452-9BCA-4AF5-9A9C-233BF410EA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F9F63-CE4F-44E2-A07D-7E654DE9F57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AC76B-F5B1-4D6E-BACD-2A80744AC9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45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e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4B5EC-152C-4627-80C0-63B10D5574EF}" type="datetimeFigureOut">
              <a:rPr lang="en-US" smtClean="0"/>
              <a:t>6/17/2022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EEE60E-651F-40CC-AD73-C00F10CE4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41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78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903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20714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1620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46635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2819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1155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455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117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506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31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8647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234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518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559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117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098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electronics-lab.com/ai-google-coral-tpu-gateworks-sbcs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4F27A7-DD1B-6BDB-6D44-8C110D8C6F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-4714"/>
            <a:ext cx="12364528" cy="7294468"/>
          </a:xfrm>
          <a:prstGeom prst="rect">
            <a:avLst/>
          </a:prstGeom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0212" y="0"/>
            <a:ext cx="8791575" cy="2387600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rgbClr val="FF0000"/>
                </a:solidFill>
                <a:latin typeface="Rockwell" panose="02060603020205020403" pitchFamily="18" charset="0"/>
              </a:rPr>
              <a:t>RFID SENSOR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78725B-6E40-4D82-B375-7831D81C29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0212" y="2814639"/>
            <a:ext cx="8791575" cy="1655762"/>
          </a:xfrm>
        </p:spPr>
        <p:txBody>
          <a:bodyPr>
            <a:noAutofit/>
          </a:bodyPr>
          <a:lstStyle/>
          <a:p>
            <a:pPr algn="ctr"/>
            <a:r>
              <a:rPr lang="en-US" sz="2400" b="1" cap="none" dirty="0">
                <a:solidFill>
                  <a:schemeClr val="bg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AKSHAYA(236)</a:t>
            </a:r>
          </a:p>
          <a:p>
            <a:pPr algn="ctr"/>
            <a:r>
              <a:rPr lang="en-US" sz="2400" b="1" cap="none" dirty="0">
                <a:solidFill>
                  <a:schemeClr val="bg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ANUSHA(232)</a:t>
            </a:r>
          </a:p>
          <a:p>
            <a:pPr algn="ctr"/>
            <a:r>
              <a:rPr lang="en-US" sz="2400" b="1" cap="none" dirty="0">
                <a:solidFill>
                  <a:schemeClr val="bg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GOWTHAM(234)</a:t>
            </a:r>
          </a:p>
          <a:p>
            <a:pPr algn="ctr"/>
            <a:r>
              <a:rPr lang="en-US" sz="2400" b="1" cap="none" dirty="0">
                <a:solidFill>
                  <a:schemeClr val="bg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SHANMUKH(235)</a:t>
            </a:r>
          </a:p>
          <a:p>
            <a:pPr algn="ctr"/>
            <a:r>
              <a:rPr lang="en-US" sz="2400" b="1" cap="none" dirty="0">
                <a:solidFill>
                  <a:schemeClr val="bg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KARTHIK(237)</a:t>
            </a:r>
          </a:p>
        </p:txBody>
      </p:sp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FID: The Technology Making Industries Smarter">
            <a:extLst>
              <a:ext uri="{FF2B5EF4-FFF2-40B4-BE49-F238E27FC236}">
                <a16:creationId xmlns:a16="http://schemas.microsoft.com/office/drawing/2014/main" id="{60961971-846D-FFD5-5B48-78F3CF3B8C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3366" y="77639"/>
            <a:ext cx="4258634" cy="2915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What is </a:t>
            </a:r>
            <a:r>
              <a:rPr lang="en-US" sz="4400" dirty="0" err="1">
                <a:latin typeface="Rockwell" panose="02060603020205020403" pitchFamily="18" charset="0"/>
              </a:rPr>
              <a:t>rfid</a:t>
            </a:r>
            <a:r>
              <a:rPr lang="en-US" sz="4400" dirty="0">
                <a:latin typeface="Rockwell" panose="02060603020205020403" pitchFamily="18" charset="0"/>
              </a:rPr>
              <a:t>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7DE254B-4E13-74F7-6155-02156F158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RFID is a Radio Frequency Identification. </a:t>
            </a:r>
          </a:p>
          <a:p>
            <a:r>
              <a:rPr lang="en-IN" dirty="0"/>
              <a:t>An RFID systems consists of a tiny radio transponder, a ratio receiver and transmitter.</a:t>
            </a:r>
          </a:p>
          <a:p>
            <a:r>
              <a:rPr lang="en-IN" dirty="0"/>
              <a:t>It is a form of wireless communication that incorporates the use of electromagnetic or electrostatic coupling in the ratio frequency portion of electromagnetic spectrum to identify an object, animal or person.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3689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How does it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effectLst/>
              </a:rPr>
              <a:t>Every RFID system consists of three components: a scanning </a:t>
            </a:r>
            <a:r>
              <a:rPr lang="en-US" dirty="0"/>
              <a:t>antenna</a:t>
            </a:r>
            <a:r>
              <a:rPr lang="en-US" b="0" i="0" dirty="0">
                <a:effectLst/>
              </a:rPr>
              <a:t>, a </a:t>
            </a:r>
            <a:r>
              <a:rPr lang="en-US" dirty="0"/>
              <a:t>transceiver</a:t>
            </a:r>
            <a:r>
              <a:rPr lang="en-US" b="0" i="0" dirty="0">
                <a:effectLst/>
              </a:rPr>
              <a:t> and a </a:t>
            </a:r>
            <a:r>
              <a:rPr lang="en-US" dirty="0"/>
              <a:t>transponder</a:t>
            </a:r>
            <a:r>
              <a:rPr lang="en-US" b="0" i="0" dirty="0">
                <a:effectLst/>
              </a:rPr>
              <a:t>. </a:t>
            </a:r>
          </a:p>
          <a:p>
            <a:r>
              <a:rPr lang="en-US" b="0" i="0" dirty="0">
                <a:effectLst/>
              </a:rPr>
              <a:t>It </a:t>
            </a:r>
            <a:r>
              <a:rPr lang="en-US" i="0" dirty="0">
                <a:effectLst/>
              </a:rPr>
              <a:t>uses radio waves to transmit signals that activate the tag</a:t>
            </a:r>
            <a:r>
              <a:rPr lang="en-US" b="0" i="0" dirty="0">
                <a:effectLst/>
              </a:rPr>
              <a:t>. Once activated, the tag sends a wave back to the antenna, where it is translated into data. The transponder is in the RFID tag itself.</a:t>
            </a:r>
            <a:endParaRPr lang="en-US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179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  Merits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8394CD-306F-831F-1AB8-562AF7133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</a:rPr>
              <a:t>Scanning Range. An RFID reader can scan a tag as long as it is within frequency range.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</a:rPr>
              <a:t>RFID Capabilities. RFID systems can scan multiple items simultaneously. ...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</a:rPr>
              <a:t>Speed and Convenience.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</a:rPr>
              <a:t>RFID Costs.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</a:rPr>
              <a:t>Scanning Issues.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</a:rPr>
              <a:t>RFID Security and Privacy Concerns.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3417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De-merits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3" y="2155824"/>
            <a:ext cx="10288590" cy="3808414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800" b="1" i="0" dirty="0">
                <a:effectLst/>
              </a:rPr>
              <a:t>Materials like metal &amp; liquid can impact signal.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1" i="0" dirty="0">
                <a:effectLst/>
              </a:rPr>
              <a:t>Sometimes not as accurate or reliable as barcode scanners.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1" i="0" dirty="0">
                <a:effectLst/>
              </a:rPr>
              <a:t>Cost – RFID readers can be 10x more expensive than barcode readers.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1" i="0" dirty="0">
                <a:effectLst/>
              </a:rPr>
              <a:t>Implementation can be difficult &amp; time consuming</a:t>
            </a:r>
          </a:p>
          <a:p>
            <a:pPr lvl="1"/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410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 project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b="1" dirty="0">
                <a:ea typeface="Tahoma" panose="020B0604030504040204" pitchFamily="34" charset="0"/>
                <a:cs typeface="Tahoma" panose="020B0604030504040204" pitchFamily="34" charset="0"/>
              </a:rPr>
              <a:t>RFID Sensor</a:t>
            </a:r>
          </a:p>
          <a:p>
            <a:pPr lvl="1"/>
            <a:r>
              <a:rPr lang="en-US" sz="2400" b="1" dirty="0">
                <a:ea typeface="Tahoma" panose="020B0604030504040204" pitchFamily="34" charset="0"/>
                <a:cs typeface="Tahoma" panose="020B0604030504040204" pitchFamily="34" charset="0"/>
              </a:rPr>
              <a:t>Node MCU (ESP8266)</a:t>
            </a:r>
          </a:p>
          <a:p>
            <a:pPr lvl="1"/>
            <a:r>
              <a:rPr lang="en-US" sz="2400" b="1" dirty="0">
                <a:ea typeface="Tahoma" panose="020B0604030504040204" pitchFamily="34" charset="0"/>
                <a:cs typeface="Tahoma" panose="020B0604030504040204" pitchFamily="34" charset="0"/>
              </a:rPr>
              <a:t>Jumper wires</a:t>
            </a:r>
          </a:p>
          <a:p>
            <a:pPr lvl="1"/>
            <a:r>
              <a:rPr lang="en-US" sz="2400" b="1" dirty="0">
                <a:ea typeface="Tahoma" panose="020B0604030504040204" pitchFamily="34" charset="0"/>
                <a:cs typeface="Tahoma" panose="020B0604030504040204" pitchFamily="34" charset="0"/>
              </a:rPr>
              <a:t>9V Battery</a:t>
            </a:r>
          </a:p>
          <a:p>
            <a:pPr lvl="1"/>
            <a:r>
              <a:rPr lang="en-US" sz="2400" b="1" dirty="0">
                <a:ea typeface="Tahoma" panose="020B0604030504040204" pitchFamily="34" charset="0"/>
                <a:cs typeface="Tahoma" panose="020B0604030504040204" pitchFamily="34" charset="0"/>
              </a:rPr>
              <a:t>LED</a:t>
            </a:r>
          </a:p>
        </p:txBody>
      </p:sp>
      <p:pic>
        <p:nvPicPr>
          <p:cNvPr id="3074" name="Picture 2" descr="NodeMCU ESP8266 Pinout, Specifications, Features &amp; Datasheet">
            <a:extLst>
              <a:ext uri="{FF2B5EF4-FFF2-40B4-BE49-F238E27FC236}">
                <a16:creationId xmlns:a16="http://schemas.microsoft.com/office/drawing/2014/main" id="{B022A8A8-71F1-4A7B-17E1-4158F7BAB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9240" y="3379754"/>
            <a:ext cx="3589524" cy="2661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Buy RC522 RFID Module Card Reader 13.5 MHz Online at Lowest Price">
            <a:extLst>
              <a:ext uri="{FF2B5EF4-FFF2-40B4-BE49-F238E27FC236}">
                <a16:creationId xmlns:a16="http://schemas.microsoft.com/office/drawing/2014/main" id="{7F8484D3-45D2-36BC-FAD4-3B98EA8EDC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95" b="19360"/>
          <a:stretch/>
        </p:blipFill>
        <p:spPr bwMode="auto">
          <a:xfrm>
            <a:off x="7025132" y="823421"/>
            <a:ext cx="4043632" cy="2444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8318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A5FA711-0DDD-83AC-F937-C94A61D9A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working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lvl="1"/>
            <a:r>
              <a:rPr lang="en-US" sz="2400" b="1" dirty="0">
                <a:latin typeface="Aharoni" panose="02010803020104030203" pitchFamily="2" charset="-79"/>
                <a:ea typeface="Tahoma" panose="020B0604030504040204" pitchFamily="34" charset="0"/>
                <a:cs typeface="Aharoni" panose="02010803020104030203" pitchFamily="2" charset="-79"/>
              </a:rPr>
              <a:t>RFID sensor uses to identify the ID-Card</a:t>
            </a:r>
          </a:p>
          <a:p>
            <a:pPr lvl="1"/>
            <a:r>
              <a:rPr lang="en-US" sz="2400" b="1" dirty="0">
                <a:latin typeface="Aharoni" panose="02010803020104030203" pitchFamily="2" charset="-79"/>
                <a:ea typeface="Tahoma" panose="020B0604030504040204" pitchFamily="34" charset="0"/>
                <a:cs typeface="Aharoni" panose="02010803020104030203" pitchFamily="2" charset="-79"/>
              </a:rPr>
              <a:t>Node MCU is a micro-controller</a:t>
            </a: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It</a:t>
            </a:r>
            <a:r>
              <a:rPr lang="en-US" sz="2000" b="1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3200" b="1" i="0" dirty="0">
                <a:effectLst/>
              </a:rPr>
              <a:t>can connect objects and let data transfer using the Wi-Fi protocol</a:t>
            </a:r>
          </a:p>
          <a:p>
            <a:pPr marL="457200" lvl="1" indent="0">
              <a:buNone/>
            </a:pPr>
            <a:r>
              <a:rPr lang="en-US" sz="3200" b="1" i="0" u="sng" dirty="0">
                <a:solidFill>
                  <a:schemeClr val="accent4">
                    <a:lumMod val="75000"/>
                  </a:schemeClr>
                </a:solidFill>
                <a:effectLst/>
              </a:rPr>
              <a:t>MAIN USAGE</a:t>
            </a:r>
            <a:r>
              <a:rPr lang="en-US" sz="3200" b="1" i="0" dirty="0">
                <a:effectLst/>
              </a:rPr>
              <a:t>:</a:t>
            </a:r>
          </a:p>
          <a:p>
            <a:pPr marL="457200" lvl="1" indent="0">
              <a:buNone/>
            </a:pPr>
            <a:r>
              <a:rPr lang="en-US" sz="3600" b="1" i="0" dirty="0">
                <a:solidFill>
                  <a:schemeClr val="tx2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Radio Frequency Identification (RFID) technology</a:t>
            </a:r>
            <a:r>
              <a:rPr lang="en-US" sz="3600" b="0" i="0" dirty="0">
                <a:solidFill>
                  <a:schemeClr val="tx2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 is at the core of </a:t>
            </a:r>
            <a:r>
              <a:rPr lang="en-US" sz="3600" b="0" i="0" dirty="0" err="1">
                <a:solidFill>
                  <a:schemeClr val="tx2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FASTag</a:t>
            </a:r>
            <a:endParaRPr lang="en-US" sz="3200" b="1" i="0" dirty="0">
              <a:solidFill>
                <a:schemeClr val="tx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2050" name="Picture 2" descr="Explained: RFID technology and what role does it play in FASTag | The  Financial Express">
            <a:extLst>
              <a:ext uri="{FF2B5EF4-FFF2-40B4-BE49-F238E27FC236}">
                <a16:creationId xmlns:a16="http://schemas.microsoft.com/office/drawing/2014/main" id="{027CE525-BCD8-D6CA-5683-C01F6A6006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2911" y="4447636"/>
            <a:ext cx="3499089" cy="2332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9556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291087"/>
            <a:ext cx="8596668" cy="1320800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84544"/>
            <a:ext cx="8596668" cy="388077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lvl="0" indent="0">
              <a:buNone/>
            </a:pP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#include &lt;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SPI.h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&gt;</a:t>
            </a:r>
          </a:p>
          <a:p>
            <a:pPr lvl="0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#include &lt;MFRC522.h&gt;</a:t>
            </a:r>
          </a:p>
          <a:p>
            <a:pPr lvl="0"/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constexpr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uint8_t RST_PIN = D3;     // Configurable, see typical pin layout above</a:t>
            </a:r>
          </a:p>
          <a:p>
            <a:pPr lvl="0"/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constexpr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uint8_t SS_PIN = D4;     // Configurable, see typical pin layout above</a:t>
            </a:r>
          </a:p>
          <a:p>
            <a:pPr lvl="0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MFRC522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rfid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(SS_PIN, RST_PIN); // Instance of the class</a:t>
            </a:r>
          </a:p>
          <a:p>
            <a:pPr lvl="0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MFRC522::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MIFARE_Key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key;</a:t>
            </a:r>
          </a:p>
          <a:p>
            <a:pPr lvl="0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String tag;</a:t>
            </a:r>
          </a:p>
        </p:txBody>
      </p:sp>
    </p:spTree>
    <p:extLst>
      <p:ext uri="{BB962C8B-B14F-4D97-AF65-F5344CB8AC3E}">
        <p14:creationId xmlns:p14="http://schemas.microsoft.com/office/powerpoint/2010/main" val="1902613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E615F-3C65-AA3A-43AC-5C3818A6308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286000" y="301625"/>
            <a:ext cx="9906000" cy="3541713"/>
          </a:xfrm>
        </p:spPr>
        <p:txBody>
          <a:bodyPr>
            <a:noAutofit/>
          </a:bodyPr>
          <a:lstStyle/>
          <a:p>
            <a:r>
              <a:rPr lang="en-IN" sz="1600" dirty="0"/>
              <a:t>void setup() {  </a:t>
            </a:r>
          </a:p>
          <a:p>
            <a:r>
              <a:rPr lang="en-IN" sz="1600" dirty="0" err="1"/>
              <a:t>Serial.begin</a:t>
            </a:r>
            <a:r>
              <a:rPr lang="en-IN" sz="1600" dirty="0"/>
              <a:t>(9600);  </a:t>
            </a:r>
          </a:p>
          <a:p>
            <a:r>
              <a:rPr lang="en-IN" sz="1600" dirty="0" err="1"/>
              <a:t>SPI.begin</a:t>
            </a:r>
            <a:r>
              <a:rPr lang="en-IN" sz="1600" dirty="0"/>
              <a:t>(); // Init SPI bus  </a:t>
            </a:r>
          </a:p>
          <a:p>
            <a:r>
              <a:rPr lang="en-IN" sz="1600" dirty="0" err="1"/>
              <a:t>rfid.PCD_Init</a:t>
            </a:r>
            <a:r>
              <a:rPr lang="en-IN" sz="1600" dirty="0"/>
              <a:t>(); // Init MFRC522 }</a:t>
            </a:r>
          </a:p>
          <a:p>
            <a:r>
              <a:rPr lang="en-IN" sz="1600" dirty="0"/>
              <a:t> void loop() {  </a:t>
            </a:r>
          </a:p>
          <a:p>
            <a:r>
              <a:rPr lang="en-IN" sz="1600" dirty="0"/>
              <a:t>if ( ! </a:t>
            </a:r>
            <a:r>
              <a:rPr lang="en-IN" sz="1600" dirty="0" err="1"/>
              <a:t>rfid.PICC_IsNewCardPresent</a:t>
            </a:r>
            <a:r>
              <a:rPr lang="en-IN" sz="1600" dirty="0"/>
              <a:t>())    </a:t>
            </a:r>
          </a:p>
          <a:p>
            <a:r>
              <a:rPr lang="en-IN" sz="1600" dirty="0"/>
              <a:t>return; </a:t>
            </a:r>
          </a:p>
          <a:p>
            <a:r>
              <a:rPr lang="en-IN" sz="1600" dirty="0"/>
              <a:t> if (</a:t>
            </a:r>
            <a:r>
              <a:rPr lang="en-IN" sz="1600" dirty="0" err="1"/>
              <a:t>rfid.PICC_ReadCardSerial</a:t>
            </a:r>
            <a:r>
              <a:rPr lang="en-IN" sz="1600" dirty="0"/>
              <a:t>()) {   </a:t>
            </a:r>
          </a:p>
          <a:p>
            <a:r>
              <a:rPr lang="en-IN" sz="1600" dirty="0"/>
              <a:t> for (byte </a:t>
            </a:r>
            <a:r>
              <a:rPr lang="en-IN" sz="1600" dirty="0" err="1"/>
              <a:t>i</a:t>
            </a:r>
            <a:r>
              <a:rPr lang="en-IN" sz="1600" dirty="0"/>
              <a:t> = 0; </a:t>
            </a:r>
            <a:r>
              <a:rPr lang="en-IN" sz="1600" dirty="0" err="1"/>
              <a:t>i</a:t>
            </a:r>
            <a:r>
              <a:rPr lang="en-IN" sz="1600" dirty="0"/>
              <a:t> &lt; 4; </a:t>
            </a:r>
            <a:r>
              <a:rPr lang="en-IN" sz="1600" dirty="0" err="1"/>
              <a:t>i</a:t>
            </a:r>
            <a:r>
              <a:rPr lang="en-IN" sz="1600" dirty="0"/>
              <a:t>++) {   </a:t>
            </a:r>
          </a:p>
          <a:p>
            <a:r>
              <a:rPr lang="en-IN" sz="1600" dirty="0"/>
              <a:t>   tag += </a:t>
            </a:r>
            <a:r>
              <a:rPr lang="en-IN" sz="1600" dirty="0" err="1"/>
              <a:t>rfid.uid.uidByte</a:t>
            </a:r>
            <a:r>
              <a:rPr lang="en-IN" sz="1600" dirty="0"/>
              <a:t>[</a:t>
            </a:r>
            <a:r>
              <a:rPr lang="en-IN" sz="1600" dirty="0" err="1"/>
              <a:t>i</a:t>
            </a:r>
            <a:r>
              <a:rPr lang="en-IN" sz="1600" dirty="0"/>
              <a:t>];    }   </a:t>
            </a:r>
          </a:p>
          <a:p>
            <a:r>
              <a:rPr lang="en-IN" sz="1600" dirty="0"/>
              <a:t> </a:t>
            </a:r>
            <a:r>
              <a:rPr lang="en-IN" sz="1600" dirty="0" err="1"/>
              <a:t>Serial.println</a:t>
            </a:r>
            <a:r>
              <a:rPr lang="en-IN" sz="1600" dirty="0"/>
              <a:t>(tag);    </a:t>
            </a:r>
          </a:p>
          <a:p>
            <a:r>
              <a:rPr lang="en-IN" sz="1600" dirty="0"/>
              <a:t>tag = ""; </a:t>
            </a:r>
          </a:p>
          <a:p>
            <a:r>
              <a:rPr lang="en-IN" sz="1600" dirty="0"/>
              <a:t>   </a:t>
            </a:r>
            <a:r>
              <a:rPr lang="en-IN" sz="1600" dirty="0" err="1"/>
              <a:t>rfid.PICC_HaltA</a:t>
            </a:r>
            <a:r>
              <a:rPr lang="en-IN" sz="1600" dirty="0"/>
              <a:t>();   </a:t>
            </a:r>
          </a:p>
          <a:p>
            <a:r>
              <a:rPr lang="en-IN" sz="1600" dirty="0"/>
              <a:t> rfid.PCD_StopCrypto1();  </a:t>
            </a:r>
          </a:p>
          <a:p>
            <a:r>
              <a:rPr lang="en-IN" sz="1600" dirty="0"/>
              <a:t>}}</a:t>
            </a:r>
          </a:p>
        </p:txBody>
      </p:sp>
    </p:spTree>
    <p:extLst>
      <p:ext uri="{BB962C8B-B14F-4D97-AF65-F5344CB8AC3E}">
        <p14:creationId xmlns:p14="http://schemas.microsoft.com/office/powerpoint/2010/main" val="168222239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579702B-25C7-40D7-9E29-7686B11A96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7C0B241-13E5-418D-8920-D23491E2D2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866CFD-F94E-4AE5-ACEA-86FEC0F48A1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80</TotalTime>
  <Words>476</Words>
  <Application>Microsoft Office PowerPoint</Application>
  <PresentationFormat>Widescreen</PresentationFormat>
  <Paragraphs>60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Aharoni</vt:lpstr>
      <vt:lpstr>arial</vt:lpstr>
      <vt:lpstr>arial</vt:lpstr>
      <vt:lpstr>Calibri</vt:lpstr>
      <vt:lpstr>Rockwell</vt:lpstr>
      <vt:lpstr>Tahoma</vt:lpstr>
      <vt:lpstr>Trebuchet MS</vt:lpstr>
      <vt:lpstr>Wingdings 3</vt:lpstr>
      <vt:lpstr>Facet</vt:lpstr>
      <vt:lpstr>RFID SENSOR</vt:lpstr>
      <vt:lpstr>What is rfid?</vt:lpstr>
      <vt:lpstr>How does it work?</vt:lpstr>
      <vt:lpstr>  Merits</vt:lpstr>
      <vt:lpstr>De-merits</vt:lpstr>
      <vt:lpstr> project components</vt:lpstr>
      <vt:lpstr>  working</vt:lpstr>
      <vt:lpstr>code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RFID SENSOR</dc:title>
  <dc:creator>Sri Sai Akshaya Sowmitri Penmetsa</dc:creator>
  <cp:lastModifiedBy>gollapallikarthik03@gmail.com</cp:lastModifiedBy>
  <cp:revision>2</cp:revision>
  <dcterms:created xsi:type="dcterms:W3CDTF">2022-06-16T17:27:17Z</dcterms:created>
  <dcterms:modified xsi:type="dcterms:W3CDTF">2022-06-17T06:34:59Z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